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58" r:id="rId2"/>
    <p:sldId id="335" r:id="rId3"/>
    <p:sldId id="336" r:id="rId4"/>
    <p:sldId id="337" r:id="rId5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4EE7F61-E047-9944-A7C8-11CBCB98C307}">
          <p14:sldIdLst>
            <p14:sldId id="258"/>
            <p14:sldId id="335"/>
            <p14:sldId id="336"/>
            <p14:sldId id="337"/>
          </p14:sldIdLst>
        </p14:section>
        <p14:section name="Untitled Section" id="{1E9DB855-6DE6-534A-B971-D270129F3092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080" autoAdjust="0"/>
  </p:normalViewPr>
  <p:slideViewPr>
    <p:cSldViewPr>
      <p:cViewPr varScale="1">
        <p:scale>
          <a:sx n="45" d="100"/>
          <a:sy n="45" d="100"/>
        </p:scale>
        <p:origin x="-139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9B6C7B2-45EF-4F67-AB8E-985A5E60AB11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275F067-EC5C-4358-8E65-96277E72C6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32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302F37A-43AA-4770-BDBD-B117754745DB}" type="datetimeFigureOut">
              <a:rPr lang="en-US" smtClean="0"/>
              <a:t>10/17/2017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34112AF-BEF8-497E-88B7-84326C335B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95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AE63FB-82D8-46FD-AC6C-59F2622AA7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308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2825"/>
            <a:ext cx="7772400" cy="114617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A7BBD-D549-2643-BA07-63022BA5717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10/17/2017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" y="685800"/>
            <a:ext cx="2892109" cy="15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909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rotWithShape="1">
          <a:blip r:embed="rId2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10/17/2017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85800" y="2282825"/>
            <a:ext cx="7772400" cy="1146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5800" y="685800"/>
            <a:ext cx="2892109" cy="15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65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0A9C8-D20E-2B45-9DF5-A04C54B34F37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10/17/2017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70111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10/17/2017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16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22B14F-7D40-0748-91D5-C82EDA02FB0A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10/17/2017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000" y="1371600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71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AFB69-60CC-804C-84AF-171AB416D322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10/17/2017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3302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6BD687-0F85-574F-B699-889E929659A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10/17/2017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06203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>
            <a:alphaModFix amt="8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622061" y="6019800"/>
            <a:ext cx="1369539" cy="723899"/>
          </a:xfrm>
          <a:prstGeom prst="rect">
            <a:avLst/>
          </a:prstGeom>
        </p:spPr>
      </p:pic>
      <p:sp>
        <p:nvSpPr>
          <p:cNvPr id="28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731520" marR="0" lvl="2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90000"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005840" marR="0" lvl="3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88720" marR="0" lvl="4" indent="-1371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 userDrawn="1"/>
        </p:nvSpPr>
        <p:spPr>
          <a:xfrm>
            <a:off x="0" y="0"/>
            <a:ext cx="9220200" cy="381000"/>
          </a:xfrm>
          <a:prstGeom prst="rect">
            <a:avLst/>
          </a:prstGeom>
          <a:solidFill>
            <a:srgbClr val="4F81BD"/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10/17/2017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228600" y="6290846"/>
            <a:ext cx="7239000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chemeClr val="bg1"/>
                </a:solidFill>
              </a:rPr>
              <a:t>2017</a:t>
            </a:r>
            <a:r>
              <a:rPr lang="en-US" sz="1600" i="1" baseline="0" dirty="0" smtClean="0">
                <a:solidFill>
                  <a:schemeClr val="bg1"/>
                </a:solidFill>
              </a:rPr>
              <a:t> Annual Conference: Efficiency-Opportunity-Profitability  </a:t>
            </a:r>
            <a:endParaRPr lang="en-US" sz="1600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29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7" r:id="rId2"/>
    <p:sldLayoutId id="2147483674" r:id="rId3"/>
    <p:sldLayoutId id="2147483685" r:id="rId4"/>
    <p:sldLayoutId id="2147483675" r:id="rId5"/>
    <p:sldLayoutId id="2147483676" r:id="rId6"/>
    <p:sldLayoutId id="2147483679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kern="1200">
          <a:solidFill>
            <a:schemeClr val="tx2"/>
          </a:solidFill>
          <a:latin typeface="Cambria"/>
          <a:ea typeface="+mj-ea"/>
          <a:cs typeface="Cambria"/>
        </a:defRPr>
      </a:lvl1pPr>
    </p:titleStyle>
    <p:bodyStyle>
      <a:lvl1pPr marL="18288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9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Tx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marR="0" indent="-13716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10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72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</a:t>
            </a:r>
          </a:p>
        </p:txBody>
      </p:sp>
      <p:sp>
        <p:nvSpPr>
          <p:cNvPr id="2662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C8279C8-A93D-4478-9202-94FF242A8F4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028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128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7665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5540</TotalTime>
  <Words>8</Words>
  <Application>Microsoft Office PowerPoint</Application>
  <PresentationFormat>On-screen Show (4:3)</PresentationFormat>
  <Paragraphs>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Custom Design</vt:lpstr>
      <vt:lpstr>Title</vt:lpstr>
      <vt:lpstr>Text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Pollard</dc:creator>
  <cp:lastModifiedBy>Susan Ruland</cp:lastModifiedBy>
  <cp:revision>118</cp:revision>
  <cp:lastPrinted>2013-03-18T17:39:17Z</cp:lastPrinted>
  <dcterms:created xsi:type="dcterms:W3CDTF">2013-03-13T19:30:33Z</dcterms:created>
  <dcterms:modified xsi:type="dcterms:W3CDTF">2017-10-17T18:08:56Z</dcterms:modified>
</cp:coreProperties>
</file>